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95" r:id="rId2"/>
    <p:sldId id="297" r:id="rId3"/>
    <p:sldId id="327" r:id="rId4"/>
    <p:sldId id="316" r:id="rId5"/>
    <p:sldId id="317" r:id="rId6"/>
    <p:sldId id="319" r:id="rId7"/>
    <p:sldId id="318" r:id="rId8"/>
    <p:sldId id="321" r:id="rId9"/>
    <p:sldId id="322" r:id="rId10"/>
    <p:sldId id="323" r:id="rId11"/>
    <p:sldId id="326" r:id="rId12"/>
    <p:sldId id="324" r:id="rId13"/>
    <p:sldId id="32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9" autoAdjust="0"/>
    <p:restoredTop sz="92607" autoAdjust="0"/>
  </p:normalViewPr>
  <p:slideViewPr>
    <p:cSldViewPr snapToGrid="0">
      <p:cViewPr varScale="1">
        <p:scale>
          <a:sx n="61" d="100"/>
          <a:sy n="61" d="100"/>
        </p:scale>
        <p:origin x="9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99"/>
    </p:cViewPr>
  </p:sorter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971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39A71-0469-49AC-BBDD-20848B22CB07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D780D-8AF8-42C1-A7F8-0A4CA5ED5D3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2587" y="-85195"/>
            <a:ext cx="1979613" cy="718080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33" y="8577263"/>
            <a:ext cx="2069042" cy="6452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268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4346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7177-0148-4EB6-937C-146EBA5EC371}" type="datetime1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2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C6D3-2E82-4956-93B3-440AA154032B}" type="datetime1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5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8E05-E251-4956-AA02-D0FCA77E6E4A}" type="datetime1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5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4C93-1CBC-4686-BDA1-C84E55B7CAA9}" type="datetime1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6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E156-0082-4BC2-85BF-EDEFD172E5B8}" type="datetime1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5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5450-2066-49A3-BDB9-BDC84AEC341B}" type="datetime1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65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8479-F61D-420D-9BB0-780A99BE0C6C}" type="datetime1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51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DFB3-CB6D-46F4-8831-D16DF0E7EEE3}" type="datetime1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3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2F5E-E3D3-4AD4-923B-5529B907152D}" type="datetime1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1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A260-0BC7-4416-9517-E977CE0781F8}" type="datetime1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3A87-AD3F-43AA-A4BA-986F75B7E08F}" type="datetime1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10853-8113-4BC2-89C9-3EB53B648DF9}" type="datetime1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CA0DE-65AD-47A9-B51A-1DF2261A4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050BC-E625-FB79-5BC5-7D3CCDED0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5189" y="1239253"/>
            <a:ext cx="10696075" cy="208146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networks, coalitions and community, sub-national and national action for alcohol control: A case of the Non-Communicable Diseases Alliance in Uganda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56A42-3D3F-E66D-8AE0-917E273A1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916" y="4475747"/>
            <a:ext cx="9144000" cy="1973179"/>
          </a:xfrm>
        </p:spPr>
        <p:txBody>
          <a:bodyPr>
            <a:noAutofit/>
          </a:bodyPr>
          <a:lstStyle/>
          <a:p>
            <a:r>
              <a:rPr lang="en-GB" sz="2000" b="1" dirty="0"/>
              <a:t>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Shirley Kansabe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Community Outreach Coordinator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Monitoring and Evaluation Officer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Uganda NCD Alliance</a:t>
            </a:r>
            <a:endParaRPr lang="aa-ET" sz="2000" b="1" dirty="0"/>
          </a:p>
        </p:txBody>
      </p:sp>
    </p:spTree>
    <p:extLst>
      <p:ext uri="{BB962C8B-B14F-4D97-AF65-F5344CB8AC3E}">
        <p14:creationId xmlns:p14="http://schemas.microsoft.com/office/powerpoint/2010/main" val="3427484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2" y="0"/>
            <a:ext cx="11297652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Coalitions, partnerships and networks built under the Solidarity fund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242" y="1546309"/>
            <a:ext cx="10700084" cy="452754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These groups are our agents for change in the community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Their experience, agency and passion for NCD control and prevention are untapped assets to drive community action on behavioral NCD risk factors like alcohol use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the right support and mentorship, groups of PLWNCDs could drive transformational leadership to address NCDs and their risk factors in Uganda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UNCDA, we call upon all stakeholders to work with us in strengthening our networks for NCD prevention and control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UAPC 2022</a:t>
            </a:r>
          </a:p>
        </p:txBody>
      </p:sp>
    </p:spTree>
    <p:extLst>
      <p:ext uri="{BB962C8B-B14F-4D97-AF65-F5344CB8AC3E}">
        <p14:creationId xmlns:p14="http://schemas.microsoft.com/office/powerpoint/2010/main" val="1309546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2" y="0"/>
            <a:ext cx="11297652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Coalitions, partnerships and network building for NCD control among the youth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242" y="1546309"/>
            <a:ext cx="10700084" cy="4527549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have a new project funded that will work with the youth to build coalitions for NCD prevention and control.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will apply a more or less similar model of work as for the Solidarity Fund.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Therefore, we are leveraging the strengths of both adults and the youth for NCD prevention and control.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UAPC 2022</a:t>
            </a:r>
          </a:p>
        </p:txBody>
      </p:sp>
    </p:spTree>
    <p:extLst>
      <p:ext uri="{BB962C8B-B14F-4D97-AF65-F5344CB8AC3E}">
        <p14:creationId xmlns:p14="http://schemas.microsoft.com/office/powerpoint/2010/main" val="3771671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2" y="0"/>
            <a:ext cx="11297652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Lessons learnt for building networks for NCD prevention and control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242" y="1546309"/>
            <a:ext cx="10700084" cy="452754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Lessons learned from our work on coalition building are valuable for social mobilization and action on alcohol control most specifically: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Recognizing the need for multi-stakeholder support and input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Identification of willing, passionate, experienced and knowledgeable champions within communities that share your vision.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Many PLWNCDs are older people, respected in the community and are opinion leaders</a:t>
            </a:r>
          </a:p>
          <a:p>
            <a:pPr marL="914400" lvl="1" indent="-457200" algn="just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Mentorship and support for citizen-led advocacy to drive the desired agenda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UAPC 2022</a:t>
            </a:r>
          </a:p>
        </p:txBody>
      </p:sp>
    </p:spTree>
    <p:extLst>
      <p:ext uri="{BB962C8B-B14F-4D97-AF65-F5344CB8AC3E}">
        <p14:creationId xmlns:p14="http://schemas.microsoft.com/office/powerpoint/2010/main" val="3309701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2953751"/>
            <a:ext cx="9107905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listening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242" y="1546309"/>
            <a:ext cx="10700084" cy="4527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UAPC 2022</a:t>
            </a:r>
          </a:p>
        </p:txBody>
      </p:sp>
    </p:spTree>
    <p:extLst>
      <p:ext uri="{BB962C8B-B14F-4D97-AF65-F5344CB8AC3E}">
        <p14:creationId xmlns:p14="http://schemas.microsoft.com/office/powerpoint/2010/main" val="345406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74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on UNCDA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242" y="1546309"/>
            <a:ext cx="10700084" cy="4527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UNCDA is a Civil Society Organization (CSO) founded in 2010 by: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Uganda Cancer Society (UCS)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Uganda Diabetes Association (UDA)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Uganda Heart-Research Foundation(UHRF) </a:t>
            </a:r>
          </a:p>
          <a:p>
            <a:pPr marL="457200" lvl="1" indent="0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work with other CSOs, government agencies, Development Partners and willing individuals to advance the cause of NCD prevention and control.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have also established branches in 11 districts in Uganda to extend our work to grass roots.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-280735" y="5279773"/>
            <a:ext cx="2237873" cy="365125"/>
          </a:xfrm>
        </p:spPr>
        <p:txBody>
          <a:bodyPr/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UAPC 2022</a:t>
            </a:r>
          </a:p>
        </p:txBody>
      </p:sp>
    </p:spTree>
    <p:extLst>
      <p:ext uri="{BB962C8B-B14F-4D97-AF65-F5344CB8AC3E}">
        <p14:creationId xmlns:p14="http://schemas.microsoft.com/office/powerpoint/2010/main" val="2648531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74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on UNCDA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242" y="1546309"/>
            <a:ext cx="5526505" cy="45275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Concerning networks;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Internationally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we are a member of;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Global NCD Alliance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Africa NCD Network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East Africa NCD Alliance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Nationally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we are an Alliance of three CSOs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Uganda Cancer Society (UCS) 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Uganda Diabetes Association (UDA)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Stroke Foundation Uganda (SFU)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-280735" y="5279773"/>
            <a:ext cx="2237873" cy="365125"/>
          </a:xfrm>
        </p:spPr>
        <p:txBody>
          <a:bodyPr/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UAPC 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0" y="1546309"/>
            <a:ext cx="47284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Sub nationally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work with authorities in 11 districts in Uganda;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Arua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Amuria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Gulu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Tororo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Luuka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Nakasongola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Mubende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etc.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At community level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support 38 Health Center IIIs and IVs to conduct community sensitization and screening for NCDs and risk factors </a:t>
            </a:r>
          </a:p>
        </p:txBody>
      </p:sp>
    </p:spTree>
    <p:extLst>
      <p:ext uri="{BB962C8B-B14F-4D97-AF65-F5344CB8AC3E}">
        <p14:creationId xmlns:p14="http://schemas.microsoft.com/office/powerpoint/2010/main" val="128090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4651"/>
            <a:ext cx="12103768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on NCDs and risk factors in Uganda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1335" y="1599907"/>
            <a:ext cx="4756484" cy="466674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NCDs are chronic illnesses that cannot be transferred from one person to another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NCDs are responsible for over 71% of all mortality in the world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account for 33% of all deaths in Uganda and the chances of dying from one of the four major NCDs is 22%(WHO 2018).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199" y="1510214"/>
            <a:ext cx="5787189" cy="4666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There are four NCDs of global concern (Cardiovascular diseases, cancer, diabetes and chronic respiratory diseases)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There are four major risk factors for NCDs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Tobacco use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Unhealthy diets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Air pollution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Alcohol use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-106427" y="5344004"/>
            <a:ext cx="2101640" cy="365125"/>
          </a:xfrm>
        </p:spPr>
        <p:txBody>
          <a:bodyPr/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UAPC 2022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108031" y="1419726"/>
            <a:ext cx="0" cy="4936624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30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74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Alcohol use as a risk factor for NCDs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242" y="1546309"/>
            <a:ext cx="10700084" cy="45275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According to a recent study by World Health Organization (Invisible numbers) 4% of all NCD deaths are due to alcohol use (WHO 2022)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Alcohol use has been implicated in the etiology of over 200 diseases (NCD Alliance 2022)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Alcohol use stands at 26.8% in Uganda according to the 2014 STEPS survey.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all alcohol users, 9.8% have an alcohol-related disorder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Kabwama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2016)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67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284" y="1709738"/>
            <a:ext cx="10096166" cy="2852737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 and coalitions for alcohol control: Raiding on the foundations of UNCDA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284" y="5414210"/>
            <a:ext cx="10096166" cy="67543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on the work of the Solidarity Fund for Covid-19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8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74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Solidarity Fund for Covid-19 in Uganda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242" y="1546309"/>
            <a:ext cx="10700084" cy="4527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UAPC 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5242" y="1199795"/>
            <a:ext cx="1070008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Project funded by the Global NCD Alliance and implemented by UNCDA between July and December 2021 with the following objectives:</a:t>
            </a:r>
          </a:p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establish functional groups of People Living with NCDs (PLWNCDs) to engage in NCDs and COVID-19 programs at all levels of response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engage PLWNCDs and their caregivers at community level to participate in NCD programs and activities.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provide platforms where views and voices of PLWNCDs inform policy and decisions on NCD programs amidst COVID-19. </a:t>
            </a:r>
          </a:p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aim was to increase participation of PLWNCDs in decision making at all levels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987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2" y="0"/>
            <a:ext cx="11297652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Coalitions, partnerships and network built under the Solidarity fund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242" y="1546309"/>
            <a:ext cx="10700084" cy="4527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UAPC 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7695" y="1203159"/>
            <a:ext cx="10527631" cy="5792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total of 16 groups of PLWNCDs were formed in four districts of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Luuka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Serere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Nakasongola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Tororo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They are now pooling resources to supplement government supplies at health facilities and providing peer support.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Their functions are broadening to include advocacy for NCD prevention and control, including for risk factors.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558" y="3786354"/>
            <a:ext cx="5374105" cy="30229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15464" y="4762262"/>
            <a:ext cx="2370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One of the groups of PLWNCDs in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Tororo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204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2" y="0"/>
            <a:ext cx="11297652" cy="1325563"/>
          </a:xfrm>
        </p:spPr>
        <p:txBody>
          <a:bodyPr/>
          <a:lstStyle/>
          <a:p>
            <a:pPr algn="ctr"/>
            <a:r>
              <a:rPr lang="en-US" dirty="0"/>
              <a:t>     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Coalitions, partnerships and network built under the Solidarity fund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242" y="1325563"/>
            <a:ext cx="10700084" cy="4748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the moment, we have 33 groups of PLWNCDs in 11 districts with a total membership of over 5000 individuals.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Group 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Kabwohe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has mobilized for establishment of an NCD complex at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Kabwohe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Health Center IV 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Sheema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district.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UAPC 2022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962" y="3445287"/>
            <a:ext cx="4714286" cy="2628571"/>
          </a:xfrm>
          <a:prstGeom prst="rect">
            <a:avLst/>
          </a:prstGeom>
        </p:spPr>
      </p:pic>
      <p:pic>
        <p:nvPicPr>
          <p:cNvPr id="10" name="Picture 9" descr="D:\UNCDA 2\Outreach reports\IMG-20220602-WA0016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0" t="20377" r="2585" b="21226"/>
          <a:stretch/>
        </p:blipFill>
        <p:spPr bwMode="auto">
          <a:xfrm>
            <a:off x="6430968" y="3445286"/>
            <a:ext cx="5118029" cy="26285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478720" y="6030438"/>
            <a:ext cx="5070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NCD complex being constructed at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Kabwohe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HC IV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1981" y="6073858"/>
            <a:ext cx="4690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Members of Parliament that </a:t>
            </a:r>
            <a:r>
              <a:rPr lang="en-US" sz="1600" i="1">
                <a:latin typeface="Arial" panose="020B0604020202020204" pitchFamily="34" charset="0"/>
                <a:cs typeface="Arial" panose="020B0604020202020204" pitchFamily="34" charset="0"/>
              </a:rPr>
              <a:t>attended the launch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of the campaign</a:t>
            </a:r>
          </a:p>
        </p:txBody>
      </p:sp>
    </p:spTree>
    <p:extLst>
      <p:ext uri="{BB962C8B-B14F-4D97-AF65-F5344CB8AC3E}">
        <p14:creationId xmlns:p14="http://schemas.microsoft.com/office/powerpoint/2010/main" val="3746948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3202</TotalTime>
  <Words>943</Words>
  <Application>Microsoft Office PowerPoint</Application>
  <PresentationFormat>Widescreen</PresentationFormat>
  <Paragraphs>137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Building networks, coalitions and community, sub-national and national action for alcohol control: A case of the Non-Communicable Diseases Alliance in Uganda</vt:lpstr>
      <vt:lpstr>        Background on UNCDA </vt:lpstr>
      <vt:lpstr>        Background on UNCDA </vt:lpstr>
      <vt:lpstr>        Background on NCDs and risk factors in Uganda </vt:lpstr>
      <vt:lpstr>        Alcohol use as a risk factor for NCDs</vt:lpstr>
      <vt:lpstr>Partnerships and coalitions for alcohol control: Raiding on the foundations of UNCDA</vt:lpstr>
      <vt:lpstr>        The Solidarity Fund for Covid-19 in Uganda</vt:lpstr>
      <vt:lpstr>        Coalitions, partnerships and network built under the Solidarity fund</vt:lpstr>
      <vt:lpstr>        Coalitions, partnerships and network built under the Solidarity fund</vt:lpstr>
      <vt:lpstr>        Coalitions, partnerships and networks built under the Solidarity fund</vt:lpstr>
      <vt:lpstr>        Coalitions, partnerships and network building for NCD control among the youth</vt:lpstr>
      <vt:lpstr>        Lessons learnt for building networks for NCD prevention and control</vt:lpstr>
      <vt:lpstr>        Thank you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PREVENTION AND MANAGEMENT OF CANCER: THE ROLE OF FITNESS AND NUTRITION</dc:title>
  <dc:creator>Dr BAD</dc:creator>
  <cp:lastModifiedBy>prudence Aturinde</cp:lastModifiedBy>
  <cp:revision>190</cp:revision>
  <dcterms:created xsi:type="dcterms:W3CDTF">2020-08-09T16:10:19Z</dcterms:created>
  <dcterms:modified xsi:type="dcterms:W3CDTF">2022-11-23T12:17:31Z</dcterms:modified>
</cp:coreProperties>
</file>